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300" r:id="rId4"/>
    <p:sldId id="301" r:id="rId5"/>
    <p:sldId id="304" r:id="rId6"/>
    <p:sldId id="302" r:id="rId7"/>
    <p:sldId id="305" r:id="rId8"/>
    <p:sldId id="306" r:id="rId9"/>
    <p:sldId id="303" r:id="rId10"/>
    <p:sldId id="268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enna Pereira - Divisão de Comunicação e Publicidade" initials="DRPDdCeP" lastIdx="1" clrIdx="0">
    <p:extLst>
      <p:ext uri="{19B8F6BF-5375-455C-9EA6-DF929625EA0E}">
        <p15:presenceInfo xmlns:p15="http://schemas.microsoft.com/office/powerpoint/2012/main" userId="S-1-5-21-356460449-587009042-3091672549-3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8"/>
    <a:srgbClr val="FAB512"/>
    <a:srgbClr val="193256"/>
    <a:srgbClr val="3D3D3C"/>
    <a:srgbClr val="1DB3AE"/>
    <a:srgbClr val="172B49"/>
    <a:srgbClr val="6B4092"/>
    <a:srgbClr val="023059"/>
    <a:srgbClr val="1F344A"/>
    <a:srgbClr val="A19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3810" autoAdjust="0"/>
  </p:normalViewPr>
  <p:slideViewPr>
    <p:cSldViewPr snapToGrid="0"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354D8F-BA9C-4428-B203-D39F42A4C773}" type="datetime1">
              <a:rPr lang="pt-BR" smtClean="0"/>
              <a:t>28/11/2024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5091EB-BBC7-4426-8F97-66255A624C9A}" type="datetime1">
              <a:rPr lang="pt-BR" noProof="0" smtClean="0"/>
              <a:t>28/11/2024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61F8238-94F9-4978-9306-F2C0136972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657A01-98BB-D3DE-79DF-623875E43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D2953FF-E350-DD44-2681-CBF36AB3F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6592"/>
            <a:ext cx="10515600" cy="497573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AB512"/>
                </a:solidFill>
              </a:defRPr>
            </a:lvl1pPr>
          </a:lstStyle>
          <a:p>
            <a:pPr algn="ctr"/>
            <a:r>
              <a:rPr lang="pt-BR" sz="3600" dirty="0">
                <a:solidFill>
                  <a:srgbClr val="FAB51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CORPO 40 A 54.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1EE6E3FC-7766-AF9F-7D7B-29246F10BC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830877"/>
            <a:ext cx="9478963" cy="497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Subtítulo. Caixa baixa. Corpo 22 a 28.</a:t>
            </a:r>
          </a:p>
        </p:txBody>
      </p:sp>
    </p:spTree>
    <p:extLst>
      <p:ext uri="{BB962C8B-B14F-4D97-AF65-F5344CB8AC3E}">
        <p14:creationId xmlns:p14="http://schemas.microsoft.com/office/powerpoint/2010/main" val="214009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33B366-0BFA-5F32-0FB4-2E282340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4E84C-7D3F-6810-C0D5-D22C793BE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462"/>
            <a:ext cx="9478992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603526A-39F2-6BAE-185D-1DA794169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165350"/>
            <a:ext cx="9478963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31895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33B366-0BFA-5F32-0FB4-2E282340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4E84C-7D3F-6810-C0D5-D22C793BE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462"/>
            <a:ext cx="9478992" cy="1063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603526A-39F2-6BAE-185D-1DA794169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099"/>
            <a:ext cx="9478963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5520CE2-51B7-E27B-52C1-80DAAF507E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760538"/>
            <a:ext cx="9478963" cy="497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Subtítulo. Caixa baixa. Corpo 22 a 28</a:t>
            </a:r>
          </a:p>
        </p:txBody>
      </p:sp>
    </p:spTree>
    <p:extLst>
      <p:ext uri="{BB962C8B-B14F-4D97-AF65-F5344CB8AC3E}">
        <p14:creationId xmlns:p14="http://schemas.microsoft.com/office/powerpoint/2010/main" val="135503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4835952" y="0"/>
            <a:ext cx="1819372" cy="282804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DA810-5932-C0F3-265B-5B869398DCD1}"/>
              </a:ext>
            </a:extLst>
          </p:cNvPr>
          <p:cNvSpPr txBox="1"/>
          <p:nvPr userDrawn="1"/>
        </p:nvSpPr>
        <p:spPr>
          <a:xfrm>
            <a:off x="2281287" y="2083297"/>
            <a:ext cx="6542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D3D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9B84948-6DB1-535F-2C4C-5422E4E4C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58133FDF-3727-854B-E949-6F7BC196D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418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29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4835952" y="0"/>
            <a:ext cx="1819372" cy="282804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DA810-5932-C0F3-265B-5B869398DCD1}"/>
              </a:ext>
            </a:extLst>
          </p:cNvPr>
          <p:cNvSpPr txBox="1"/>
          <p:nvPr userDrawn="1"/>
        </p:nvSpPr>
        <p:spPr>
          <a:xfrm>
            <a:off x="2281287" y="2428554"/>
            <a:ext cx="6542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D3D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9B84948-6DB1-535F-2C4C-5422E4E4C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58133FDF-3727-854B-E949-6F7BC196D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418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  <a:endParaRPr lang="pt-BR" dirty="0"/>
          </a:p>
        </p:txBody>
      </p:sp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7D9DEC8E-8568-3C76-71E7-2804DE11E8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760538"/>
            <a:ext cx="10515600" cy="497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D3D3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Subtítulo. Caixa baixa. Corpo 22 a 28</a:t>
            </a:r>
          </a:p>
        </p:txBody>
      </p:sp>
    </p:spTree>
    <p:extLst>
      <p:ext uri="{BB962C8B-B14F-4D97-AF65-F5344CB8AC3E}">
        <p14:creationId xmlns:p14="http://schemas.microsoft.com/office/powerpoint/2010/main" val="38953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64283AD-3BC5-090C-5A40-D1A3B6F22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0A5FBBA2-53A9-CC36-0999-41A82E3E4E15}"/>
              </a:ext>
            </a:extLst>
          </p:cNvPr>
          <p:cNvSpPr/>
          <p:nvPr userDrawn="1"/>
        </p:nvSpPr>
        <p:spPr>
          <a:xfrm>
            <a:off x="6793961" y="0"/>
            <a:ext cx="2340100" cy="337930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Imagem 21">
            <a:extLst>
              <a:ext uri="{FF2B5EF4-FFF2-40B4-BE49-F238E27FC236}">
                <a16:creationId xmlns:a16="http://schemas.microsoft.com/office/drawing/2014/main" id="{13475CB1-8D08-F142-F4C9-7AE5C0F289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27779"/>
            <a:ext cx="5129213" cy="4279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FC12E72-92CB-3987-FE36-DD09CE18D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058" y="1085187"/>
            <a:ext cx="3959624" cy="16772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940D0AA7-F46F-CCF7-E49C-2689BFE657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8059" y="2813713"/>
            <a:ext cx="5132984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38137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áfico 6">
            <a:extLst>
              <a:ext uri="{FF2B5EF4-FFF2-40B4-BE49-F238E27FC236}">
                <a16:creationId xmlns:a16="http://schemas.microsoft.com/office/drawing/2014/main" id="{9FFF7F00-9AE6-A77D-CD6D-0C722E51389B}"/>
              </a:ext>
            </a:extLst>
          </p:cNvPr>
          <p:cNvSpPr/>
          <p:nvPr/>
        </p:nvSpPr>
        <p:spPr>
          <a:xfrm>
            <a:off x="7015244" y="0"/>
            <a:ext cx="5176860" cy="3852802"/>
          </a:xfrm>
          <a:custGeom>
            <a:avLst/>
            <a:gdLst>
              <a:gd name="connsiteX0" fmla="*/ 5176756 w 5176860"/>
              <a:gd name="connsiteY0" fmla="*/ 0 h 3852802"/>
              <a:gd name="connsiteX1" fmla="*/ 5176756 w 5176860"/>
              <a:gd name="connsiteY1" fmla="*/ 3649207 h 3852802"/>
              <a:gd name="connsiteX2" fmla="*/ 1820132 w 5176860"/>
              <a:gd name="connsiteY2" fmla="*/ 2916599 h 3852802"/>
              <a:gd name="connsiteX3" fmla="*/ 436235 w 5176860"/>
              <a:gd name="connsiteY3" fmla="*/ 1642526 h 3852802"/>
              <a:gd name="connsiteX4" fmla="*/ 56256 w 5176860"/>
              <a:gd name="connsiteY4" fmla="*/ 0 h 3852802"/>
              <a:gd name="connsiteX5" fmla="*/ 5176861 w 5176860"/>
              <a:gd name="connsiteY5" fmla="*/ 0 h 38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6860" h="3852802">
                <a:moveTo>
                  <a:pt x="5176756" y="0"/>
                </a:moveTo>
                <a:lnTo>
                  <a:pt x="5176756" y="3649207"/>
                </a:lnTo>
                <a:cubicBezTo>
                  <a:pt x="4025815" y="4151061"/>
                  <a:pt x="2240771" y="3655914"/>
                  <a:pt x="1820132" y="2916599"/>
                </a:cubicBezTo>
                <a:cubicBezTo>
                  <a:pt x="1336826" y="2067147"/>
                  <a:pt x="1175759" y="2323471"/>
                  <a:pt x="436235" y="1642526"/>
                </a:cubicBezTo>
                <a:cubicBezTo>
                  <a:pt x="-96008" y="1152514"/>
                  <a:pt x="-25273" y="389411"/>
                  <a:pt x="56256" y="0"/>
                </a:cubicBezTo>
                <a:lnTo>
                  <a:pt x="5176861" y="0"/>
                </a:lnTo>
                <a:close/>
              </a:path>
            </a:pathLst>
          </a:custGeom>
          <a:solidFill>
            <a:srgbClr val="50AEE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93BC702B-978B-E496-D8FB-D42CB2ED71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98870" y="0"/>
            <a:ext cx="5265464" cy="3910260"/>
          </a:xfrm>
          <a:custGeom>
            <a:avLst/>
            <a:gdLst>
              <a:gd name="connsiteX0" fmla="*/ 0 w 4701209"/>
              <a:gd name="connsiteY0" fmla="*/ 0 h 2803525"/>
              <a:gd name="connsiteX1" fmla="*/ 4701209 w 4701209"/>
              <a:gd name="connsiteY1" fmla="*/ 0 h 2803525"/>
              <a:gd name="connsiteX2" fmla="*/ 4701209 w 4701209"/>
              <a:gd name="connsiteY2" fmla="*/ 2803525 h 2803525"/>
              <a:gd name="connsiteX3" fmla="*/ 0 w 4701209"/>
              <a:gd name="connsiteY3" fmla="*/ 2803525 h 2803525"/>
              <a:gd name="connsiteX4" fmla="*/ 0 w 4701209"/>
              <a:gd name="connsiteY4" fmla="*/ 0 h 2803525"/>
              <a:gd name="connsiteX0" fmla="*/ 0 w 4701209"/>
              <a:gd name="connsiteY0" fmla="*/ 0 h 2803525"/>
              <a:gd name="connsiteX1" fmla="*/ 4701209 w 4701209"/>
              <a:gd name="connsiteY1" fmla="*/ 0 h 2803525"/>
              <a:gd name="connsiteX2" fmla="*/ 4701209 w 4701209"/>
              <a:gd name="connsiteY2" fmla="*/ 2803525 h 2803525"/>
              <a:gd name="connsiteX3" fmla="*/ 914400 w 4701209"/>
              <a:gd name="connsiteY3" fmla="*/ 2236995 h 2803525"/>
              <a:gd name="connsiteX4" fmla="*/ 0 w 4701209"/>
              <a:gd name="connsiteY4" fmla="*/ 0 h 2803525"/>
              <a:gd name="connsiteX0" fmla="*/ 0 w 4432853"/>
              <a:gd name="connsiteY0" fmla="*/ 0 h 3548960"/>
              <a:gd name="connsiteX1" fmla="*/ 4432853 w 4432853"/>
              <a:gd name="connsiteY1" fmla="*/ 745435 h 3548960"/>
              <a:gd name="connsiteX2" fmla="*/ 4432853 w 4432853"/>
              <a:gd name="connsiteY2" fmla="*/ 3548960 h 3548960"/>
              <a:gd name="connsiteX3" fmla="*/ 646044 w 4432853"/>
              <a:gd name="connsiteY3" fmla="*/ 2982430 h 3548960"/>
              <a:gd name="connsiteX4" fmla="*/ 0 w 4432853"/>
              <a:gd name="connsiteY4" fmla="*/ 0 h 3548960"/>
              <a:gd name="connsiteX0" fmla="*/ 71782 w 4504635"/>
              <a:gd name="connsiteY0" fmla="*/ 0 h 3548960"/>
              <a:gd name="connsiteX1" fmla="*/ 4504635 w 4504635"/>
              <a:gd name="connsiteY1" fmla="*/ 745435 h 3548960"/>
              <a:gd name="connsiteX2" fmla="*/ 4504635 w 4504635"/>
              <a:gd name="connsiteY2" fmla="*/ 3548960 h 3548960"/>
              <a:gd name="connsiteX3" fmla="*/ 717826 w 4504635"/>
              <a:gd name="connsiteY3" fmla="*/ 2982430 h 3548960"/>
              <a:gd name="connsiteX4" fmla="*/ 71782 w 4504635"/>
              <a:gd name="connsiteY4" fmla="*/ 0 h 3548960"/>
              <a:gd name="connsiteX0" fmla="*/ 71782 w 4504635"/>
              <a:gd name="connsiteY0" fmla="*/ 0 h 3598656"/>
              <a:gd name="connsiteX1" fmla="*/ 4504635 w 4504635"/>
              <a:gd name="connsiteY1" fmla="*/ 795131 h 3598656"/>
              <a:gd name="connsiteX2" fmla="*/ 4504635 w 4504635"/>
              <a:gd name="connsiteY2" fmla="*/ 3598656 h 3598656"/>
              <a:gd name="connsiteX3" fmla="*/ 717826 w 4504635"/>
              <a:gd name="connsiteY3" fmla="*/ 3032126 h 3598656"/>
              <a:gd name="connsiteX4" fmla="*/ 71782 w 4504635"/>
              <a:gd name="connsiteY4" fmla="*/ 0 h 3598656"/>
              <a:gd name="connsiteX0" fmla="*/ 71782 w 4504635"/>
              <a:gd name="connsiteY0" fmla="*/ 0 h 3598656"/>
              <a:gd name="connsiteX1" fmla="*/ 4504635 w 4504635"/>
              <a:gd name="connsiteY1" fmla="*/ 795131 h 3598656"/>
              <a:gd name="connsiteX2" fmla="*/ 4504635 w 4504635"/>
              <a:gd name="connsiteY2" fmla="*/ 3598656 h 3598656"/>
              <a:gd name="connsiteX3" fmla="*/ 717826 w 4504635"/>
              <a:gd name="connsiteY3" fmla="*/ 3032126 h 3598656"/>
              <a:gd name="connsiteX4" fmla="*/ 71782 w 4504635"/>
              <a:gd name="connsiteY4" fmla="*/ 0 h 3598656"/>
              <a:gd name="connsiteX0" fmla="*/ 16968 w 4449821"/>
              <a:gd name="connsiteY0" fmla="*/ 0 h 3896831"/>
              <a:gd name="connsiteX1" fmla="*/ 4449821 w 4449821"/>
              <a:gd name="connsiteY1" fmla="*/ 795131 h 3896831"/>
              <a:gd name="connsiteX2" fmla="*/ 4449821 w 4449821"/>
              <a:gd name="connsiteY2" fmla="*/ 3598656 h 3896831"/>
              <a:gd name="connsiteX3" fmla="*/ 3744142 w 4449821"/>
              <a:gd name="connsiteY3" fmla="*/ 3896831 h 3896831"/>
              <a:gd name="connsiteX4" fmla="*/ 16968 w 4449821"/>
              <a:gd name="connsiteY4" fmla="*/ 0 h 3896831"/>
              <a:gd name="connsiteX0" fmla="*/ 16968 w 5702152"/>
              <a:gd name="connsiteY0" fmla="*/ 0 h 3896831"/>
              <a:gd name="connsiteX1" fmla="*/ 4449821 w 5702152"/>
              <a:gd name="connsiteY1" fmla="*/ 795131 h 3896831"/>
              <a:gd name="connsiteX2" fmla="*/ 5702152 w 5702152"/>
              <a:gd name="connsiteY2" fmla="*/ 3539021 h 3896831"/>
              <a:gd name="connsiteX3" fmla="*/ 3744142 w 5702152"/>
              <a:gd name="connsiteY3" fmla="*/ 3896831 h 3896831"/>
              <a:gd name="connsiteX4" fmla="*/ 16968 w 5702152"/>
              <a:gd name="connsiteY4" fmla="*/ 0 h 3896831"/>
              <a:gd name="connsiteX0" fmla="*/ 16968 w 5702152"/>
              <a:gd name="connsiteY0" fmla="*/ 0 h 3896831"/>
              <a:gd name="connsiteX1" fmla="*/ 5175378 w 5702152"/>
              <a:gd name="connsiteY1" fmla="*/ 29818 h 3896831"/>
              <a:gd name="connsiteX2" fmla="*/ 5702152 w 5702152"/>
              <a:gd name="connsiteY2" fmla="*/ 3539021 h 3896831"/>
              <a:gd name="connsiteX3" fmla="*/ 3744142 w 5702152"/>
              <a:gd name="connsiteY3" fmla="*/ 3896831 h 3896831"/>
              <a:gd name="connsiteX4" fmla="*/ 16968 w 5702152"/>
              <a:gd name="connsiteY4" fmla="*/ 0 h 3896831"/>
              <a:gd name="connsiteX0" fmla="*/ 32265 w 5717449"/>
              <a:gd name="connsiteY0" fmla="*/ 0 h 3896831"/>
              <a:gd name="connsiteX1" fmla="*/ 5190675 w 5717449"/>
              <a:gd name="connsiteY1" fmla="*/ 29818 h 3896831"/>
              <a:gd name="connsiteX2" fmla="*/ 5717449 w 5717449"/>
              <a:gd name="connsiteY2" fmla="*/ 3539021 h 3896831"/>
              <a:gd name="connsiteX3" fmla="*/ 3759439 w 5717449"/>
              <a:gd name="connsiteY3" fmla="*/ 3896831 h 3896831"/>
              <a:gd name="connsiteX4" fmla="*/ 32265 w 5717449"/>
              <a:gd name="connsiteY4" fmla="*/ 0 h 3896831"/>
              <a:gd name="connsiteX0" fmla="*/ 32265 w 5717449"/>
              <a:gd name="connsiteY0" fmla="*/ 0 h 3896831"/>
              <a:gd name="connsiteX1" fmla="*/ 5190675 w 5717449"/>
              <a:gd name="connsiteY1" fmla="*/ 29818 h 3896831"/>
              <a:gd name="connsiteX2" fmla="*/ 5717449 w 5717449"/>
              <a:gd name="connsiteY2" fmla="*/ 3539021 h 3896831"/>
              <a:gd name="connsiteX3" fmla="*/ 3759439 w 5717449"/>
              <a:gd name="connsiteY3" fmla="*/ 3896831 h 3896831"/>
              <a:gd name="connsiteX4" fmla="*/ 32265 w 5717449"/>
              <a:gd name="connsiteY4" fmla="*/ 0 h 3896831"/>
              <a:gd name="connsiteX0" fmla="*/ 202252 w 5887436"/>
              <a:gd name="connsiteY0" fmla="*/ 0 h 3545226"/>
              <a:gd name="connsiteX1" fmla="*/ 5360662 w 5887436"/>
              <a:gd name="connsiteY1" fmla="*/ 29818 h 3545226"/>
              <a:gd name="connsiteX2" fmla="*/ 5887436 w 5887436"/>
              <a:gd name="connsiteY2" fmla="*/ 3539021 h 3545226"/>
              <a:gd name="connsiteX3" fmla="*/ 1802452 w 5887436"/>
              <a:gd name="connsiteY3" fmla="*/ 2048153 h 3545226"/>
              <a:gd name="connsiteX4" fmla="*/ 202252 w 5887436"/>
              <a:gd name="connsiteY4" fmla="*/ 0 h 3545226"/>
              <a:gd name="connsiteX0" fmla="*/ 263011 w 5948195"/>
              <a:gd name="connsiteY0" fmla="*/ 0 h 3546973"/>
              <a:gd name="connsiteX1" fmla="*/ 5421421 w 5948195"/>
              <a:gd name="connsiteY1" fmla="*/ 29818 h 3546973"/>
              <a:gd name="connsiteX2" fmla="*/ 5948195 w 5948195"/>
              <a:gd name="connsiteY2" fmla="*/ 3539021 h 3546973"/>
              <a:gd name="connsiteX3" fmla="*/ 1664429 w 5948195"/>
              <a:gd name="connsiteY3" fmla="*/ 2425840 h 3546973"/>
              <a:gd name="connsiteX4" fmla="*/ 263011 w 5948195"/>
              <a:gd name="connsiteY4" fmla="*/ 0 h 3546973"/>
              <a:gd name="connsiteX0" fmla="*/ 108321 w 5793505"/>
              <a:gd name="connsiteY0" fmla="*/ 0 h 3546973"/>
              <a:gd name="connsiteX1" fmla="*/ 5266731 w 5793505"/>
              <a:gd name="connsiteY1" fmla="*/ 29818 h 3546973"/>
              <a:gd name="connsiteX2" fmla="*/ 5793505 w 5793505"/>
              <a:gd name="connsiteY2" fmla="*/ 3539021 h 3546973"/>
              <a:gd name="connsiteX3" fmla="*/ 1509739 w 5793505"/>
              <a:gd name="connsiteY3" fmla="*/ 2425840 h 3546973"/>
              <a:gd name="connsiteX4" fmla="*/ 108321 w 5793505"/>
              <a:gd name="connsiteY4" fmla="*/ 0 h 3546973"/>
              <a:gd name="connsiteX0" fmla="*/ 85409 w 5770593"/>
              <a:gd name="connsiteY0" fmla="*/ 0 h 3546973"/>
              <a:gd name="connsiteX1" fmla="*/ 5243819 w 5770593"/>
              <a:gd name="connsiteY1" fmla="*/ 29818 h 3546973"/>
              <a:gd name="connsiteX2" fmla="*/ 5770593 w 5770593"/>
              <a:gd name="connsiteY2" fmla="*/ 3539021 h 3546973"/>
              <a:gd name="connsiteX3" fmla="*/ 1486827 w 5770593"/>
              <a:gd name="connsiteY3" fmla="*/ 2425840 h 3546973"/>
              <a:gd name="connsiteX4" fmla="*/ 85409 w 5770593"/>
              <a:gd name="connsiteY4" fmla="*/ 0 h 3546973"/>
              <a:gd name="connsiteX0" fmla="*/ 77374 w 5762558"/>
              <a:gd name="connsiteY0" fmla="*/ 0 h 3546973"/>
              <a:gd name="connsiteX1" fmla="*/ 5235784 w 5762558"/>
              <a:gd name="connsiteY1" fmla="*/ 29818 h 3546973"/>
              <a:gd name="connsiteX2" fmla="*/ 5762558 w 5762558"/>
              <a:gd name="connsiteY2" fmla="*/ 3539021 h 3546973"/>
              <a:gd name="connsiteX3" fmla="*/ 1478792 w 5762558"/>
              <a:gd name="connsiteY3" fmla="*/ 2425840 h 3546973"/>
              <a:gd name="connsiteX4" fmla="*/ 77374 w 5762558"/>
              <a:gd name="connsiteY4" fmla="*/ 0 h 3546973"/>
              <a:gd name="connsiteX0" fmla="*/ 86284 w 5771468"/>
              <a:gd name="connsiteY0" fmla="*/ 0 h 3546973"/>
              <a:gd name="connsiteX1" fmla="*/ 5244694 w 5771468"/>
              <a:gd name="connsiteY1" fmla="*/ 29818 h 3546973"/>
              <a:gd name="connsiteX2" fmla="*/ 5771468 w 5771468"/>
              <a:gd name="connsiteY2" fmla="*/ 3539021 h 3546973"/>
              <a:gd name="connsiteX3" fmla="*/ 1487702 w 5771468"/>
              <a:gd name="connsiteY3" fmla="*/ 2425840 h 3546973"/>
              <a:gd name="connsiteX4" fmla="*/ 86284 w 5771468"/>
              <a:gd name="connsiteY4" fmla="*/ 0 h 3546973"/>
              <a:gd name="connsiteX0" fmla="*/ 86284 w 5771468"/>
              <a:gd name="connsiteY0" fmla="*/ 0 h 3702637"/>
              <a:gd name="connsiteX1" fmla="*/ 5244694 w 5771468"/>
              <a:gd name="connsiteY1" fmla="*/ 29818 h 3702637"/>
              <a:gd name="connsiteX2" fmla="*/ 5771468 w 5771468"/>
              <a:gd name="connsiteY2" fmla="*/ 3539021 h 3702637"/>
              <a:gd name="connsiteX3" fmla="*/ 1487702 w 5771468"/>
              <a:gd name="connsiteY3" fmla="*/ 2425840 h 3702637"/>
              <a:gd name="connsiteX4" fmla="*/ 86284 w 5771468"/>
              <a:gd name="connsiteY4" fmla="*/ 0 h 3702637"/>
              <a:gd name="connsiteX0" fmla="*/ 86284 w 5264573"/>
              <a:gd name="connsiteY0" fmla="*/ 0 h 3796178"/>
              <a:gd name="connsiteX1" fmla="*/ 5244694 w 5264573"/>
              <a:gd name="connsiteY1" fmla="*/ 29818 h 3796178"/>
              <a:gd name="connsiteX2" fmla="*/ 5264573 w 5264573"/>
              <a:gd name="connsiteY2" fmla="*/ 3678169 h 3796178"/>
              <a:gd name="connsiteX3" fmla="*/ 1487702 w 5264573"/>
              <a:gd name="connsiteY3" fmla="*/ 2425840 h 3796178"/>
              <a:gd name="connsiteX4" fmla="*/ 86284 w 5264573"/>
              <a:gd name="connsiteY4" fmla="*/ 0 h 3796178"/>
              <a:gd name="connsiteX0" fmla="*/ 86284 w 5264573"/>
              <a:gd name="connsiteY0" fmla="*/ 0 h 3897510"/>
              <a:gd name="connsiteX1" fmla="*/ 5244694 w 5264573"/>
              <a:gd name="connsiteY1" fmla="*/ 29818 h 3897510"/>
              <a:gd name="connsiteX2" fmla="*/ 5264573 w 5264573"/>
              <a:gd name="connsiteY2" fmla="*/ 3678169 h 3897510"/>
              <a:gd name="connsiteX3" fmla="*/ 1487702 w 5264573"/>
              <a:gd name="connsiteY3" fmla="*/ 2425840 h 3897510"/>
              <a:gd name="connsiteX4" fmla="*/ 86284 w 5264573"/>
              <a:gd name="connsiteY4" fmla="*/ 0 h 3897510"/>
              <a:gd name="connsiteX0" fmla="*/ 86284 w 5264573"/>
              <a:gd name="connsiteY0" fmla="*/ 0 h 3831404"/>
              <a:gd name="connsiteX1" fmla="*/ 5244694 w 5264573"/>
              <a:gd name="connsiteY1" fmla="*/ 29818 h 3831404"/>
              <a:gd name="connsiteX2" fmla="*/ 5264573 w 5264573"/>
              <a:gd name="connsiteY2" fmla="*/ 3678169 h 3831404"/>
              <a:gd name="connsiteX3" fmla="*/ 1487702 w 5264573"/>
              <a:gd name="connsiteY3" fmla="*/ 2425840 h 3831404"/>
              <a:gd name="connsiteX4" fmla="*/ 86284 w 5264573"/>
              <a:gd name="connsiteY4" fmla="*/ 0 h 3831404"/>
              <a:gd name="connsiteX0" fmla="*/ 86284 w 5264573"/>
              <a:gd name="connsiteY0" fmla="*/ 0 h 3893101"/>
              <a:gd name="connsiteX1" fmla="*/ 5244694 w 5264573"/>
              <a:gd name="connsiteY1" fmla="*/ 29818 h 3893101"/>
              <a:gd name="connsiteX2" fmla="*/ 5264573 w 5264573"/>
              <a:gd name="connsiteY2" fmla="*/ 3678169 h 3893101"/>
              <a:gd name="connsiteX3" fmla="*/ 1487702 w 5264573"/>
              <a:gd name="connsiteY3" fmla="*/ 2425840 h 3893101"/>
              <a:gd name="connsiteX4" fmla="*/ 86284 w 5264573"/>
              <a:gd name="connsiteY4" fmla="*/ 0 h 3893101"/>
              <a:gd name="connsiteX0" fmla="*/ 86284 w 5264573"/>
              <a:gd name="connsiteY0" fmla="*/ 0 h 3888384"/>
              <a:gd name="connsiteX1" fmla="*/ 5244694 w 5264573"/>
              <a:gd name="connsiteY1" fmla="*/ 29818 h 3888384"/>
              <a:gd name="connsiteX2" fmla="*/ 5264573 w 5264573"/>
              <a:gd name="connsiteY2" fmla="*/ 3678169 h 3888384"/>
              <a:gd name="connsiteX3" fmla="*/ 1487702 w 5264573"/>
              <a:gd name="connsiteY3" fmla="*/ 2425840 h 3888384"/>
              <a:gd name="connsiteX4" fmla="*/ 86284 w 5264573"/>
              <a:gd name="connsiteY4" fmla="*/ 0 h 3888384"/>
              <a:gd name="connsiteX0" fmla="*/ 87175 w 5265464"/>
              <a:gd name="connsiteY0" fmla="*/ 0 h 3888384"/>
              <a:gd name="connsiteX1" fmla="*/ 5245585 w 5265464"/>
              <a:gd name="connsiteY1" fmla="*/ 29818 h 3888384"/>
              <a:gd name="connsiteX2" fmla="*/ 5265464 w 5265464"/>
              <a:gd name="connsiteY2" fmla="*/ 3678169 h 3888384"/>
              <a:gd name="connsiteX3" fmla="*/ 1488593 w 5265464"/>
              <a:gd name="connsiteY3" fmla="*/ 2425840 h 3888384"/>
              <a:gd name="connsiteX4" fmla="*/ 87175 w 5265464"/>
              <a:gd name="connsiteY4" fmla="*/ 0 h 3888384"/>
              <a:gd name="connsiteX0" fmla="*/ 87175 w 5265464"/>
              <a:gd name="connsiteY0" fmla="*/ 0 h 3910260"/>
              <a:gd name="connsiteX1" fmla="*/ 5245585 w 5265464"/>
              <a:gd name="connsiteY1" fmla="*/ 29818 h 3910260"/>
              <a:gd name="connsiteX2" fmla="*/ 5265464 w 5265464"/>
              <a:gd name="connsiteY2" fmla="*/ 3678169 h 3910260"/>
              <a:gd name="connsiteX3" fmla="*/ 1488593 w 5265464"/>
              <a:gd name="connsiteY3" fmla="*/ 2425840 h 3910260"/>
              <a:gd name="connsiteX4" fmla="*/ 87175 w 5265464"/>
              <a:gd name="connsiteY4" fmla="*/ 0 h 3910260"/>
              <a:gd name="connsiteX0" fmla="*/ 87175 w 5265464"/>
              <a:gd name="connsiteY0" fmla="*/ 0 h 3910260"/>
              <a:gd name="connsiteX1" fmla="*/ 5245585 w 5265464"/>
              <a:gd name="connsiteY1" fmla="*/ 1 h 3910260"/>
              <a:gd name="connsiteX2" fmla="*/ 5265464 w 5265464"/>
              <a:gd name="connsiteY2" fmla="*/ 3678169 h 3910260"/>
              <a:gd name="connsiteX3" fmla="*/ 1488593 w 5265464"/>
              <a:gd name="connsiteY3" fmla="*/ 2425840 h 3910260"/>
              <a:gd name="connsiteX4" fmla="*/ 87175 w 5265464"/>
              <a:gd name="connsiteY4" fmla="*/ 0 h 391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5464" h="3910260">
                <a:moveTo>
                  <a:pt x="87175" y="0"/>
                </a:moveTo>
                <a:lnTo>
                  <a:pt x="5245585" y="1"/>
                </a:lnTo>
                <a:lnTo>
                  <a:pt x="5265464" y="3678169"/>
                </a:lnTo>
                <a:cubicBezTo>
                  <a:pt x="4573037" y="4016100"/>
                  <a:pt x="2369864" y="4244700"/>
                  <a:pt x="1488593" y="2425840"/>
                </a:cubicBezTo>
                <a:cubicBezTo>
                  <a:pt x="269393" y="1859080"/>
                  <a:pt x="-214312" y="944447"/>
                  <a:pt x="8717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lang="pt-BR" dirty="0"/>
            </a:lvl1pPr>
          </a:lstStyle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64283AD-3BC5-090C-5A40-D1A3B6F22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6397E30-2C4F-FD2B-6F4E-05E4F7F034AD}"/>
              </a:ext>
            </a:extLst>
          </p:cNvPr>
          <p:cNvSpPr/>
          <p:nvPr userDrawn="1"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67DA2B3-7E24-FBB9-4E06-B5EDDED31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462"/>
            <a:ext cx="9478992" cy="1063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E0797BC9-07CA-A3EC-E112-2E4F1EF7B8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009020"/>
            <a:ext cx="6397487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424121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ADA480C-8CCE-428F-BFAD-333227DDFDFC}"/>
              </a:ext>
            </a:extLst>
          </p:cNvPr>
          <p:cNvSpPr/>
          <p:nvPr userDrawn="1"/>
        </p:nvSpPr>
        <p:spPr>
          <a:xfrm>
            <a:off x="2724347" y="0"/>
            <a:ext cx="4815140" cy="5555411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33B366-0BFA-5F32-0FB4-2E282340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4E84C-7D3F-6810-C0D5-D22C793BE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0079" y="584462"/>
            <a:ext cx="399259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256"/>
                </a:solidFill>
              </a:defRPr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16" name="Espaço Reservado para Texto 9">
            <a:extLst>
              <a:ext uri="{FF2B5EF4-FFF2-40B4-BE49-F238E27FC236}">
                <a16:creationId xmlns:a16="http://schemas.microsoft.com/office/drawing/2014/main" id="{A3248C1F-5143-C74F-4BB7-929DEB372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0465" y="3493697"/>
            <a:ext cx="3405996" cy="18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Subtítulo. Caixa baixa. Corpo 22 a 28</a:t>
            </a:r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2A19C720-8822-4852-EBE3-A4A9841D2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24150" cy="2724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Texto 7">
            <a:extLst>
              <a:ext uri="{FF2B5EF4-FFF2-40B4-BE49-F238E27FC236}">
                <a16:creationId xmlns:a16="http://schemas.microsoft.com/office/drawing/2014/main" id="{9AA3FF71-1358-774C-239E-E8B976943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3453" y="3493697"/>
            <a:ext cx="3233468" cy="2061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Texto curto.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10818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9AEB9B7-B693-BC4A-E4C0-EB4202D38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197D90-4F90-4C81-2FC8-8EC0EB4ED9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5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A71E9C5-FA77-7672-A385-CDF05A956CA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23512BD8-D891-28E9-6B1C-6D0A30BD5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15" r:id="rId3"/>
    <p:sldLayoutId id="2147483710" r:id="rId4"/>
    <p:sldLayoutId id="2147483716" r:id="rId5"/>
    <p:sldLayoutId id="2147483712" r:id="rId6"/>
    <p:sldLayoutId id="2147483713" r:id="rId7"/>
    <p:sldLayoutId id="2147483717" r:id="rId8"/>
    <p:sldLayoutId id="214748371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2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BAFBC1E-5F05-BF5A-6308-AB306E2A1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FE9339-7037-6A8B-EC1E-431069E50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DB9067-F063-E9B8-59B8-943298C18C48}"/>
              </a:ext>
            </a:extLst>
          </p:cNvPr>
          <p:cNvSpPr txBox="1"/>
          <p:nvPr/>
        </p:nvSpPr>
        <p:spPr>
          <a:xfrm>
            <a:off x="1371599" y="309521"/>
            <a:ext cx="1082040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 de Apresentação dos </a:t>
            </a:r>
          </a:p>
          <a:p>
            <a:pPr algn="ctr">
              <a:lnSpc>
                <a:spcPct val="95000"/>
              </a:lnSpc>
            </a:pPr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Trabalho do CREA-MG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8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11674E-B0EF-3361-8921-D16ECF88E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FAE4AC3-D1CE-36A8-D050-7536729E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3" y="2072640"/>
            <a:ext cx="10229562" cy="3578003"/>
          </a:xfrm>
        </p:spPr>
        <p:txBody>
          <a:bodyPr/>
          <a:lstStyle/>
          <a:p>
            <a:pPr marL="109728">
              <a:spcBef>
                <a:spcPts val="0"/>
              </a:spcBef>
            </a:pPr>
            <a:r>
              <a:rPr lang="pt-BR" sz="3600" b="1" dirty="0">
                <a:solidFill>
                  <a:schemeClr val="tx1"/>
                </a:solidFill>
                <a:latin typeface="Times New Roman" pitchFamily="18" charset="0"/>
              </a:rPr>
              <a:t>AGRADECIMENTO ESPECIAL</a:t>
            </a:r>
            <a:br>
              <a:rPr lang="pt-BR" sz="36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pt-BR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pt-BR" dirty="0">
                <a:solidFill>
                  <a:schemeClr val="tx1"/>
                </a:solidFill>
                <a:latin typeface="Times New Roman" pitchFamily="18" charset="0"/>
              </a:rPr>
              <a:t>PRESIDENTE MARCOS GERVÁSIO</a:t>
            </a:r>
            <a:br>
              <a:rPr lang="pt-BR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pt-BR" dirty="0">
                <a:solidFill>
                  <a:schemeClr val="tx1"/>
                </a:solidFill>
                <a:latin typeface="Times New Roman" pitchFamily="18" charset="0"/>
              </a:rPr>
              <a:t>ANALISTA FERNANDO LUIS DE ALMEIRA</a:t>
            </a:r>
            <a:br>
              <a:rPr lang="pt-BR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pt-BR" dirty="0">
                <a:solidFill>
                  <a:schemeClr val="tx1"/>
                </a:solidFill>
                <a:latin typeface="Times New Roman" pitchFamily="18" charset="0"/>
              </a:rPr>
              <a:t>ANALISTA LÍLIAN </a:t>
            </a:r>
            <a:r>
              <a:rPr lang="pt-BR" sz="3600" b="1" dirty="0">
                <a:solidFill>
                  <a:schemeClr val="tx1"/>
                </a:solidFill>
                <a:latin typeface="Times New Roman" pitchFamily="18" charset="0"/>
              </a:rPr>
              <a:t>LUCCHESI DOS SANTOS</a:t>
            </a:r>
            <a:br>
              <a:rPr lang="pt-BR" sz="36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pt-BR" sz="36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pt-BR" sz="3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AA97F28C-8852-40F9-C34B-D6842783305C}"/>
              </a:ext>
            </a:extLst>
          </p:cNvPr>
          <p:cNvSpPr txBox="1">
            <a:spLocks/>
          </p:cNvSpPr>
          <p:nvPr/>
        </p:nvSpPr>
        <p:spPr>
          <a:xfrm>
            <a:off x="599440" y="147583"/>
            <a:ext cx="11013440" cy="970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ENGENHARIA NA GESTÃO DOS RESÍDUOS DE SERVIÇOS DE SAÚDE</a:t>
            </a:r>
            <a:br>
              <a:rPr lang="pt-BR" altLang="pt-BR" dirty="0"/>
            </a:br>
            <a:r>
              <a:rPr lang="pt-BR" altLang="pt-BR" dirty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76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5048B418-9E01-0515-49F6-EE72C18A0CF0}"/>
              </a:ext>
            </a:extLst>
          </p:cNvPr>
          <p:cNvSpPr txBox="1">
            <a:spLocks/>
          </p:cNvSpPr>
          <p:nvPr/>
        </p:nvSpPr>
        <p:spPr>
          <a:xfrm>
            <a:off x="838200" y="2179985"/>
            <a:ext cx="10515600" cy="847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AB5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ENGENHARIA NA GESTÃO DOS RESÍDUOS DE SERVIÇOS DE SAÚDE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88353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EB7B3A1-2AFF-3917-9C93-94A7CD94C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4616D-2811-671F-A804-7F4C9BE8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1" y="190016"/>
            <a:ext cx="10919458" cy="987438"/>
          </a:xfrm>
        </p:spPr>
        <p:txBody>
          <a:bodyPr/>
          <a:lstStyle/>
          <a:p>
            <a:r>
              <a:rPr lang="pt-BR" altLang="pt-BR" dirty="0"/>
              <a:t>ENGENHARIA NA GESTÃO DOS RESÍDUOS DE SERVIÇOS DE SAÚDE</a:t>
            </a:r>
            <a:br>
              <a:rPr lang="pt-BR" altLang="pt-BR" dirty="0"/>
            </a:br>
            <a:r>
              <a:rPr lang="pt-BR" altLang="pt-BR" dirty="0"/>
              <a:t>Composição:</a:t>
            </a:r>
            <a:br>
              <a:rPr lang="pt-BR" altLang="pt-BR" dirty="0"/>
            </a:br>
            <a:br>
              <a:rPr lang="pt-BR" alt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D547927-056C-91C0-28A5-03C31D5579AE}"/>
              </a:ext>
            </a:extLst>
          </p:cNvPr>
          <p:cNvSpPr txBox="1">
            <a:spLocks/>
          </p:cNvSpPr>
          <p:nvPr/>
        </p:nvSpPr>
        <p:spPr>
          <a:xfrm>
            <a:off x="83456" y="1853086"/>
            <a:ext cx="5609132" cy="4332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pt-BR" sz="3200" b="1" dirty="0">
                <a:latin typeface="Times New Roman" pitchFamily="18" charset="0"/>
              </a:rPr>
              <a:t>Conselheiros 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Izabela de Siqueira Reis Regueira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Bruna Lopes Coêlho </a:t>
            </a:r>
          </a:p>
          <a:p>
            <a:pPr marL="109728" indent="0">
              <a:spcBef>
                <a:spcPts val="0"/>
              </a:spcBef>
              <a:buNone/>
            </a:pPr>
            <a:endParaRPr lang="pt-BR" sz="3600" b="1" dirty="0">
              <a:latin typeface="Times New Roman" pitchFamily="18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2C02520-AF52-700D-43EF-710F790FD86D}"/>
              </a:ext>
            </a:extLst>
          </p:cNvPr>
          <p:cNvSpPr txBox="1">
            <a:spLocks/>
          </p:cNvSpPr>
          <p:nvPr/>
        </p:nvSpPr>
        <p:spPr>
          <a:xfrm>
            <a:off x="4858871" y="1853086"/>
            <a:ext cx="6660029" cy="3884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pt-BR" sz="3200" b="1" dirty="0">
                <a:latin typeface="Times New Roman" pitchFamily="18" charset="0"/>
              </a:rPr>
              <a:t>Convidados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Anderson Silva Lima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 err="1">
                <a:latin typeface="Times New Roman" pitchFamily="18" charset="0"/>
              </a:rPr>
              <a:t>Elônio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Stefaneli</a:t>
            </a:r>
            <a:r>
              <a:rPr lang="pt-BR" sz="3200" dirty="0">
                <a:latin typeface="Times New Roman" pitchFamily="18" charset="0"/>
              </a:rPr>
              <a:t> Fomes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Juan Mariel Vidal Rodrigues Lopes</a:t>
            </a:r>
            <a:endParaRPr lang="pt-BR" sz="3600" b="1" dirty="0"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Licínio Xavier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Marcos Paulo Gomes Mol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Maria Consuelita Oliveira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Miguel Ângelo dos Santos Sá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3200" dirty="0">
                <a:latin typeface="Times New Roman" pitchFamily="18" charset="0"/>
              </a:rPr>
              <a:t>Tiago de Souza Alves</a:t>
            </a:r>
          </a:p>
        </p:txBody>
      </p:sp>
    </p:spTree>
    <p:extLst>
      <p:ext uri="{BB962C8B-B14F-4D97-AF65-F5344CB8AC3E}">
        <p14:creationId xmlns:p14="http://schemas.microsoft.com/office/powerpoint/2010/main" val="336360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78F8-2A3A-FA17-6D53-2ECFCB06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C962090-7E67-9186-5782-43F8E293A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8820590-6AA5-B9B7-DE1C-7B3FBD96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423"/>
            <a:ext cx="11033760" cy="970018"/>
          </a:xfrm>
        </p:spPr>
        <p:txBody>
          <a:bodyPr/>
          <a:lstStyle/>
          <a:p>
            <a:r>
              <a:rPr lang="pt-BR" altLang="pt-BR" dirty="0"/>
              <a:t>ENGENHARIA NA GESTÃO DOS RESÍDUOS DE SERVIÇOS DE SAÚDE</a:t>
            </a:r>
            <a:br>
              <a:rPr lang="pt-BR" altLang="pt-BR" dirty="0"/>
            </a:br>
            <a:r>
              <a:rPr lang="pt-BR" altLang="pt-BR" dirty="0"/>
              <a:t>Objetivos Gerais:</a:t>
            </a:r>
            <a:endParaRPr lang="pt-B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8AEAAED-FA91-D902-9AA4-D431EE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09078"/>
            <a:ext cx="11338560" cy="22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Discutir a atuação da Engenharia na Gestão dos RSS.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Aprimorar o processo de fiscalização do CREA na área de RSS.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Oferecer direcionamento técnico para profissionais, empresas e gestores municipais no cumprimento da Legislação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96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78F8-2A3A-FA17-6D53-2ECFCB06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C962090-7E67-9186-5782-43F8E293A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8820590-6AA5-B9B7-DE1C-7B3FBD96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7743"/>
            <a:ext cx="11033760" cy="970018"/>
          </a:xfrm>
        </p:spPr>
        <p:txBody>
          <a:bodyPr/>
          <a:lstStyle/>
          <a:p>
            <a:r>
              <a:rPr lang="pt-BR" altLang="pt-BR" dirty="0"/>
              <a:t>ENGENHARIA NA GESTÃO DOS RESÍDUOS DE SERVIÇOS DE SAÚDE</a:t>
            </a:r>
            <a:br>
              <a:rPr lang="pt-BR" altLang="pt-BR" dirty="0"/>
            </a:br>
            <a:r>
              <a:rPr lang="pt-BR" altLang="pt-BR" dirty="0"/>
              <a:t>Objetivos Específico:</a:t>
            </a:r>
            <a:endParaRPr lang="pt-B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41C758-9FCE-CD6F-17F3-2A46B33D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0266"/>
            <a:ext cx="11761694" cy="37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Discutir a gestão dos resíduos de serviços de saúde.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Acompanhar as reuniões da COPAGRESS, com a participação do CREA-MG.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Aprimorar o processo de fiscalização do CREA-MG na área de resíduos de serviços de saúde.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Disponibilizar bibliografia atualizada sobre normas e legislação pertinente.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Realizar duas vistorias técnicas orientativas com a Fiscalização do CREA-MG.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Organizar um seminário sobre a Engenharia na Gestão de Resíduos de Serviços de Saúde, comemorando os 25 anos da participação do CREA-MG na COPAGRESS e apresentando os resultados do GT.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16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EE88-73E2-562A-7870-C21B9CD2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9EF69A-54B1-34AC-EDB4-202934D87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EAA4D39-726C-3C5F-9531-E1BDE1EB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383"/>
            <a:ext cx="11003280" cy="970018"/>
          </a:xfrm>
        </p:spPr>
        <p:txBody>
          <a:bodyPr/>
          <a:lstStyle/>
          <a:p>
            <a:r>
              <a:rPr lang="pt-BR" altLang="pt-BR" dirty="0"/>
              <a:t>ENGENHARIA NA GESTÃO DOS RESÍDUOS DE SERVIÇOS DE SAÚDE</a:t>
            </a:r>
            <a:br>
              <a:rPr lang="pt-BR" altLang="pt-BR" dirty="0"/>
            </a:br>
            <a:r>
              <a:rPr lang="pt-BR" altLang="pt-BR" dirty="0"/>
              <a:t>Desenvolvimento das Atividades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CAC59D-22FE-F3F6-A423-A1670FD04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8" y="2289847"/>
            <a:ext cx="4493342" cy="337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6CF440-06A0-39AC-1DB1-33864037E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/>
          <a:stretch/>
        </p:blipFill>
        <p:spPr bwMode="auto">
          <a:xfrm>
            <a:off x="5572866" y="2289847"/>
            <a:ext cx="4873088" cy="33712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FF3AA80-6964-EFF9-FB21-5C05BFAD4ED7}"/>
              </a:ext>
            </a:extLst>
          </p:cNvPr>
          <p:cNvSpPr txBox="1"/>
          <p:nvPr/>
        </p:nvSpPr>
        <p:spPr>
          <a:xfrm>
            <a:off x="609600" y="5777647"/>
            <a:ext cx="647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WORKSHOP EM UNAÍ-MG – 26 DE JUNHO DE 2024</a:t>
            </a:r>
          </a:p>
        </p:txBody>
      </p:sp>
    </p:spTree>
    <p:extLst>
      <p:ext uri="{BB962C8B-B14F-4D97-AF65-F5344CB8AC3E}">
        <p14:creationId xmlns:p14="http://schemas.microsoft.com/office/powerpoint/2010/main" val="380651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EE88-73E2-562A-7870-C21B9CD2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9EF69A-54B1-34AC-EDB4-202934D87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EAA4D39-726C-3C5F-9531-E1BDE1EB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903"/>
            <a:ext cx="11003280" cy="970018"/>
          </a:xfrm>
        </p:spPr>
        <p:txBody>
          <a:bodyPr/>
          <a:lstStyle/>
          <a:p>
            <a:r>
              <a:rPr lang="pt-BR" altLang="pt-BR" dirty="0"/>
              <a:t>ENGENHARIA NA GESTÃO DOS RESÍDUOS DE SERVIÇOS DE SAÚDE</a:t>
            </a:r>
            <a:br>
              <a:rPr lang="pt-BR" altLang="pt-BR" dirty="0"/>
            </a:br>
            <a:r>
              <a:rPr lang="pt-BR" altLang="pt-BR" dirty="0"/>
              <a:t>Desenvolvimento das Atividades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F3AA80-6964-EFF9-FB21-5C05BFAD4ED7}"/>
              </a:ext>
            </a:extLst>
          </p:cNvPr>
          <p:cNvSpPr txBox="1"/>
          <p:nvPr/>
        </p:nvSpPr>
        <p:spPr>
          <a:xfrm>
            <a:off x="609600" y="5777647"/>
            <a:ext cx="820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WORKSHOP EM SÃO LOURENÇO-MG – 26 DE SETEMBRO DE 2024</a:t>
            </a:r>
          </a:p>
        </p:txBody>
      </p:sp>
      <p:pic>
        <p:nvPicPr>
          <p:cNvPr id="9" name="Imagem 8" descr="Pessoas sentadas em uma sala&#10;&#10;Descrição gerada automaticamente">
            <a:extLst>
              <a:ext uri="{FF2B5EF4-FFF2-40B4-BE49-F238E27FC236}">
                <a16:creationId xmlns:a16="http://schemas.microsoft.com/office/drawing/2014/main" id="{E25FA7CB-2FE6-6730-A533-586D044D6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233"/>
          <a:stretch/>
        </p:blipFill>
        <p:spPr>
          <a:xfrm>
            <a:off x="344130" y="2289847"/>
            <a:ext cx="3523130" cy="3371260"/>
          </a:xfrm>
          <a:prstGeom prst="rect">
            <a:avLst/>
          </a:prstGeom>
        </p:spPr>
      </p:pic>
      <p:pic>
        <p:nvPicPr>
          <p:cNvPr id="13" name="Imagem 12" descr="Grupo de pessoas na frente de um prédio&#10;&#10;Descrição gerada automaticamente">
            <a:extLst>
              <a:ext uri="{FF2B5EF4-FFF2-40B4-BE49-F238E27FC236}">
                <a16:creationId xmlns:a16="http://schemas.microsoft.com/office/drawing/2014/main" id="{0EEE62AD-EED5-8E27-671A-8145F965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6" b="36901"/>
          <a:stretch/>
        </p:blipFill>
        <p:spPr>
          <a:xfrm>
            <a:off x="4081909" y="2289847"/>
            <a:ext cx="3422053" cy="3371260"/>
          </a:xfrm>
          <a:prstGeom prst="rect">
            <a:avLst/>
          </a:prstGeom>
        </p:spPr>
      </p:pic>
      <p:pic>
        <p:nvPicPr>
          <p:cNvPr id="15" name="Imagem 14" descr="Grupo de pessoas em pé ao lado de mala de viagem&#10;&#10;Descrição gerada automaticamente com confiança média">
            <a:extLst>
              <a:ext uri="{FF2B5EF4-FFF2-40B4-BE49-F238E27FC236}">
                <a16:creationId xmlns:a16="http://schemas.microsoft.com/office/drawing/2014/main" id="{46B7BD18-82D2-9634-B373-AFB76266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98" t="31810" r="14619" b="8215"/>
          <a:stretch/>
        </p:blipFill>
        <p:spPr>
          <a:xfrm>
            <a:off x="7718611" y="2796877"/>
            <a:ext cx="3630706" cy="2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EE88-73E2-562A-7870-C21B9CD2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9EF69A-54B1-34AC-EDB4-202934D87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EAA4D39-726C-3C5F-9531-E1BDE1EB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543"/>
            <a:ext cx="11003280" cy="970018"/>
          </a:xfrm>
        </p:spPr>
        <p:txBody>
          <a:bodyPr/>
          <a:lstStyle/>
          <a:p>
            <a:r>
              <a:rPr lang="pt-BR" altLang="pt-BR" dirty="0"/>
              <a:t>ENGENHARIA NA GESTÃO DOS RESÍDUOS DE SERVIÇOS DE SAÚDE</a:t>
            </a:r>
            <a:br>
              <a:rPr lang="pt-BR" altLang="pt-BR" dirty="0"/>
            </a:br>
            <a:r>
              <a:rPr lang="pt-BR" altLang="pt-BR" dirty="0"/>
              <a:t>Desenvolvimento das Atividades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F3AA80-6964-EFF9-FB21-5C05BFAD4ED7}"/>
              </a:ext>
            </a:extLst>
          </p:cNvPr>
          <p:cNvSpPr txBox="1"/>
          <p:nvPr/>
        </p:nvSpPr>
        <p:spPr>
          <a:xfrm>
            <a:off x="2528047" y="5750752"/>
            <a:ext cx="820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SEMINÁRIO – BELO HORIZONTE – 22 DE NOVEMBRO DE 2024</a:t>
            </a:r>
          </a:p>
        </p:txBody>
      </p:sp>
      <p:pic>
        <p:nvPicPr>
          <p:cNvPr id="5" name="Imagem 4" descr="Texto">
            <a:extLst>
              <a:ext uri="{FF2B5EF4-FFF2-40B4-BE49-F238E27FC236}">
                <a16:creationId xmlns:a16="http://schemas.microsoft.com/office/drawing/2014/main" id="{3C54DD4C-DB71-ED51-07F1-07BDB67F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2" t="2042" r="2954" b="3264"/>
          <a:stretch/>
        </p:blipFill>
        <p:spPr>
          <a:xfrm>
            <a:off x="3939881" y="1788161"/>
            <a:ext cx="3962592" cy="39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D9FB8-7B38-9CFE-0B01-FA5B5BDE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459D0B-24DD-C5F4-BDEC-7742FD745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B756323-4F5E-04F1-534F-06A3849E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208543"/>
            <a:ext cx="10899139" cy="970018"/>
          </a:xfrm>
        </p:spPr>
        <p:txBody>
          <a:bodyPr/>
          <a:lstStyle/>
          <a:p>
            <a:r>
              <a:rPr lang="pt-BR" altLang="pt-BR" dirty="0"/>
              <a:t>ENGENHARIA NA GESTÃO DOS RESÍDUOS DE SERVIÇOS DE SAÚDE</a:t>
            </a:r>
            <a:br>
              <a:rPr lang="pt-BR" altLang="pt-BR" dirty="0"/>
            </a:br>
            <a:r>
              <a:rPr lang="pt-BR" altLang="pt-BR" dirty="0"/>
              <a:t>Produto do Grupo de Trabalho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DF8298-02C1-6915-DEC6-C05A8417E780}"/>
              </a:ext>
            </a:extLst>
          </p:cNvPr>
          <p:cNvSpPr txBox="1"/>
          <p:nvPr/>
        </p:nvSpPr>
        <p:spPr>
          <a:xfrm>
            <a:off x="0" y="1925513"/>
            <a:ext cx="1143896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6928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itchFamily="18" charset="0"/>
              </a:rPr>
              <a:t>CHECK LIST DE FISCALIZAÇÃO</a:t>
            </a:r>
          </a:p>
          <a:p>
            <a:pPr marL="566928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itchFamily="18" charset="0"/>
              </a:rPr>
              <a:t>LEGISLAÇÃO VIGENTE SOBRE OS RSS</a:t>
            </a:r>
          </a:p>
          <a:p>
            <a:pPr marL="566928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itchFamily="18" charset="0"/>
              </a:rPr>
              <a:t>CARTILHA SOBRE RSS </a:t>
            </a:r>
          </a:p>
          <a:p>
            <a:pPr marL="566928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itchFamily="18" charset="0"/>
              </a:rPr>
              <a:t>DUAS PLACAS COMEMORATIVAS DE 25 ANOS DA COMISSÃO PERMANENTE DE APOIO AO GERENCIAMENTO DE RESÍDUOS DE SERVIÇOS DE SAÚDE - COPAGRESS</a:t>
            </a:r>
          </a:p>
          <a:p>
            <a:pPr marL="1138428" lvl="1" indent="-571500">
              <a:spcAft>
                <a:spcPts val="600"/>
              </a:spcAft>
              <a:buFont typeface="+mj-lt"/>
              <a:buAutoNum type="arabicPeriod"/>
            </a:pPr>
            <a:r>
              <a:rPr lang="pt-BR" sz="2800" b="1" dirty="0">
                <a:latin typeface="Times New Roman" pitchFamily="18" charset="0"/>
              </a:rPr>
              <a:t>PRESIDENTE DO CREA-MG</a:t>
            </a:r>
          </a:p>
          <a:p>
            <a:pPr marL="1138428" lvl="1" indent="-571500">
              <a:spcAft>
                <a:spcPts val="600"/>
              </a:spcAft>
              <a:buFont typeface="+mj-lt"/>
              <a:buAutoNum type="arabicPeriod"/>
            </a:pPr>
            <a:r>
              <a:rPr lang="pt-BR" sz="2800" b="1" dirty="0">
                <a:latin typeface="Times New Roman" pitchFamily="18" charset="0"/>
              </a:rPr>
              <a:t>SLU/ PBH – IDEALIZADORA DA COPAGRESS</a:t>
            </a:r>
          </a:p>
          <a:p>
            <a:pPr marL="109728" indent="0">
              <a:spcBef>
                <a:spcPts val="0"/>
              </a:spcBef>
              <a:buNone/>
            </a:pPr>
            <a:endParaRPr lang="pt-B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59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stitucional Cre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69743_TF34126823.potx" id="{3AC83EE7-A9E2-495C-96AE-2A1AB7530972}" vid="{064D7A1E-16EB-4292-AE16-30C55E8A9D7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em blocos, clássica e arrojada</Template>
  <TotalTime>4598</TotalTime>
  <Words>402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</vt:lpstr>
      <vt:lpstr>Segoe UI Black</vt:lpstr>
      <vt:lpstr>Segoe UI Semibold</vt:lpstr>
      <vt:lpstr>Times New Roman</vt:lpstr>
      <vt:lpstr>Wingdings</vt:lpstr>
      <vt:lpstr>Tema do Office</vt:lpstr>
      <vt:lpstr>Apresentação do PowerPoint</vt:lpstr>
      <vt:lpstr>Apresentação do PowerPoint</vt:lpstr>
      <vt:lpstr>ENGENHARIA NA GESTÃO DOS RESÍDUOS DE SERVIÇOS DE SAÚDE Composição:   </vt:lpstr>
      <vt:lpstr>ENGENHARIA NA GESTÃO DOS RESÍDUOS DE SERVIÇOS DE SAÚDE Objetivos Gerais:</vt:lpstr>
      <vt:lpstr>ENGENHARIA NA GESTÃO DOS RESÍDUOS DE SERVIÇOS DE SAÚDE Objetivos Específico:</vt:lpstr>
      <vt:lpstr>ENGENHARIA NA GESTÃO DOS RESÍDUOS DE SERVIÇOS DE SAÚDE Desenvolvimento das Atividades</vt:lpstr>
      <vt:lpstr>ENGENHARIA NA GESTÃO DOS RESÍDUOS DE SERVIÇOS DE SAÚDE Desenvolvimento das Atividades</vt:lpstr>
      <vt:lpstr>ENGENHARIA NA GESTÃO DOS RESÍDUOS DE SERVIÇOS DE SAÚDE Desenvolvimento das Atividades</vt:lpstr>
      <vt:lpstr>ENGENHARIA NA GESTÃO DOS RESÍDUOS DE SERVIÇOS DE SAÚDE Produto do Grupo de Trabalho</vt:lpstr>
      <vt:lpstr>AGRADECIMENTO ESPECIAL  PRESIDENTE MARCOS GERVÁSIO ANALISTA FERNANDO LUIS DE ALMEIRA ANALISTA LÍLIAN LUCCHESI DOS SANTOS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da apresentação aqui</dc:title>
  <dc:creator>Daniel Renna Pereira - Divisão de Comunicação e Publicidade</dc:creator>
  <cp:lastModifiedBy>Luiz Felipe Carmo Krauss - Seção de Controle de Processos</cp:lastModifiedBy>
  <cp:revision>69</cp:revision>
  <dcterms:created xsi:type="dcterms:W3CDTF">2022-04-27T17:09:57Z</dcterms:created>
  <dcterms:modified xsi:type="dcterms:W3CDTF">2024-11-28T14:28:31Z</dcterms:modified>
</cp:coreProperties>
</file>